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6626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6370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91777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0274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510702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4397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4539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19996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782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835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3215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592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800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3560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0476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3567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7744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73C7F2A-92E5-462F-8DC2-93B431C69375}" type="datetimeFigureOut">
              <a:rPr lang="ru-RU" smtClean="0"/>
              <a:t>12.11.2023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54573D7-5D12-44A7-8EEA-66607FE563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1452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5C16866-BBBB-A2D7-E739-4A32C7A69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764"/>
            <a:ext cx="12192000" cy="6865764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988B22-0184-6FEA-8128-F1FF61FE4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94" y="3459480"/>
            <a:ext cx="11733375" cy="2387600"/>
          </a:xfrm>
        </p:spPr>
        <p:txBody>
          <a:bodyPr>
            <a:normAutofit fontScale="90000"/>
          </a:bodyPr>
          <a:lstStyle/>
          <a:p>
            <a:r>
              <a:rPr lang="ru-RU" sz="9800" b="1" dirty="0">
                <a:effectLst/>
                <a:latin typeface="Roboto" panose="02000000000000000000" pitchFamily="2" charset="0"/>
              </a:rPr>
              <a:t>5</a:t>
            </a:r>
            <a:r>
              <a:rPr lang="ru-RU" sz="9800" b="1" i="0" dirty="0">
                <a:effectLst/>
                <a:latin typeface="Roboto" panose="02000000000000000000" pitchFamily="2" charset="0"/>
              </a:rPr>
              <a:t> </a:t>
            </a:r>
            <a:r>
              <a:rPr lang="ru-RU" sz="9800" b="1" i="0" dirty="0" err="1">
                <a:effectLst/>
                <a:latin typeface="Roboto" panose="02000000000000000000" pitchFamily="2" charset="0"/>
              </a:rPr>
              <a:t>дрэў</a:t>
            </a:r>
            <a:r>
              <a:rPr lang="ru-RU" sz="9800" b="1" i="0" dirty="0">
                <a:effectLst/>
                <a:latin typeface="Roboto" panose="02000000000000000000" pitchFamily="2" charset="0"/>
              </a:rPr>
              <a:t> </a:t>
            </a:r>
            <a:r>
              <a:rPr lang="ru-RU" sz="9800" b="1" i="0" dirty="0" err="1">
                <a:effectLst/>
                <a:latin typeface="Roboto" panose="02000000000000000000" pitchFamily="2" charset="0"/>
              </a:rPr>
              <a:t>Беларусі</a:t>
            </a:r>
            <a:r>
              <a:rPr lang="ru-RU" sz="9800" b="1" i="0" dirty="0">
                <a:effectLst/>
                <a:latin typeface="Roboto" panose="02000000000000000000" pitchFamily="2" charset="0"/>
              </a:rPr>
              <a:t>, на </a:t>
            </a:r>
            <a:r>
              <a:rPr lang="ru-RU" sz="9800" b="1" i="0" dirty="0" err="1">
                <a:effectLst/>
                <a:latin typeface="Roboto" panose="02000000000000000000" pitchFamily="2" charset="0"/>
              </a:rPr>
              <a:t>якія</a:t>
            </a:r>
            <a:r>
              <a:rPr lang="ru-RU" sz="9800" b="1" i="0" dirty="0">
                <a:effectLst/>
                <a:latin typeface="Roboto" panose="02000000000000000000" pitchFamily="2" charset="0"/>
              </a:rPr>
              <a:t> </a:t>
            </a:r>
            <a:r>
              <a:rPr lang="ru-RU" sz="9800" b="1" i="0" dirty="0" err="1">
                <a:effectLst/>
                <a:latin typeface="Roboto" panose="02000000000000000000" pitchFamily="2" charset="0"/>
              </a:rPr>
              <a:t>варта</a:t>
            </a:r>
            <a:r>
              <a:rPr lang="ru-RU" sz="9800" b="1" i="0" dirty="0">
                <a:effectLst/>
                <a:latin typeface="Roboto" panose="02000000000000000000" pitchFamily="2" charset="0"/>
              </a:rPr>
              <a:t> </a:t>
            </a:r>
            <a:r>
              <a:rPr lang="ru-RU" sz="9800" b="1" i="0" dirty="0" err="1">
                <a:effectLst/>
                <a:latin typeface="Roboto" panose="02000000000000000000" pitchFamily="2" charset="0"/>
              </a:rPr>
              <a:t>паглядзець</a:t>
            </a:r>
            <a:br>
              <a:rPr lang="ru-RU" b="1" i="0" dirty="0">
                <a:solidFill>
                  <a:srgbClr val="000000"/>
                </a:solidFill>
                <a:effectLst/>
                <a:latin typeface="Montserrat" panose="020F0502020204030204" pitchFamily="2" charset="-52"/>
              </a:rPr>
            </a:br>
            <a:br>
              <a:rPr lang="ru-RU" dirty="0"/>
            </a:b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7BB9E53-D4A6-7414-1C3A-3EC3F92A45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666528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17DD63-5FD5-9F98-621B-36AB1C343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"/>
            <a:ext cx="10353762" cy="970450"/>
          </a:xfrm>
        </p:spPr>
        <p:txBody>
          <a:bodyPr>
            <a:normAutofit/>
          </a:bodyPr>
          <a:lstStyle/>
          <a:p>
            <a:r>
              <a:rPr lang="ru-RU" sz="5400" b="0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ЦАР-ДУБ «ПАЖЭЖЫНСКІ»</a:t>
            </a:r>
            <a:endParaRPr lang="ru-RU" sz="5400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9C2DC-690B-AF72-A647-089AF5CBD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6" y="5723797"/>
            <a:ext cx="9780589" cy="779553"/>
          </a:xfrm>
        </p:spPr>
        <p:txBody>
          <a:bodyPr>
            <a:noAutofit/>
          </a:bodyPr>
          <a:lstStyle/>
          <a:p>
            <a:pPr marL="36900" indent="0">
              <a:buNone/>
            </a:pP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Брэсцкая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вобласць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Маларыцкі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раён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3 км на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ўсход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ад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вёскі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Старое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Раматава</a:t>
            </a:r>
            <a:endParaRPr lang="ru-RU" sz="2800" b="1" i="0" dirty="0">
              <a:solidFill>
                <a:schemeClr val="tx1"/>
              </a:solidFill>
              <a:effectLst/>
              <a:latin typeface="Montserrat" panose="00000500000000000000" pitchFamily="2" charset="-52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794EFC4-43B1-27B8-8D54-F374C9291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874" y="1032235"/>
            <a:ext cx="8323604" cy="4726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5280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A0A298-7F71-049B-5C37-0BC079A3F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89960"/>
            <a:ext cx="10353762" cy="970450"/>
          </a:xfrm>
        </p:spPr>
        <p:txBody>
          <a:bodyPr>
            <a:noAutofit/>
          </a:bodyPr>
          <a:lstStyle/>
          <a:p>
            <a:r>
              <a:rPr lang="ru-RU" sz="60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Дуб-</a:t>
            </a:r>
            <a:r>
              <a:rPr lang="ru-RU" sz="60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дзядуля</a:t>
            </a:r>
            <a:br>
              <a:rPr lang="ru-RU" sz="6000" b="1" i="0" cap="all" dirty="0">
                <a:solidFill>
                  <a:schemeClr val="tx1"/>
                </a:solidFill>
                <a:effectLst/>
                <a:latin typeface="Montserrat" panose="00000500000000000000" pitchFamily="2" charset="-52"/>
              </a:rPr>
            </a:br>
            <a:endParaRPr lang="ru-RU" sz="6000" b="1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F7CEB63-3949-FA7F-2CAD-004EE2875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318" y="5844400"/>
            <a:ext cx="10353762" cy="797106"/>
          </a:xfrm>
        </p:spPr>
        <p:txBody>
          <a:bodyPr>
            <a:noAutofit/>
          </a:bodyPr>
          <a:lstStyle/>
          <a:p>
            <a:pPr marL="36900" indent="0">
              <a:buNone/>
            </a:pP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Мінская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вобласць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Лагойскі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раён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Янушкавіцкі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сельсавет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вёска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Карпілаўка</a:t>
            </a:r>
            <a:endParaRPr lang="ru-RU" sz="28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AB81C8-C6FD-40A6-CAE4-EA305FE00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291" y="1066549"/>
            <a:ext cx="8195417" cy="472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825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F9B363-A38B-83DB-E1D5-F4B62546D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"/>
            <a:ext cx="10353762" cy="970450"/>
          </a:xfrm>
        </p:spPr>
        <p:txBody>
          <a:bodyPr>
            <a:noAutofit/>
          </a:bodyPr>
          <a:lstStyle/>
          <a:p>
            <a:r>
              <a:rPr lang="ru-RU" sz="60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Сахонаўскі</a:t>
            </a:r>
            <a:r>
              <a:rPr lang="ru-RU" sz="60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дуб</a:t>
            </a:r>
            <a:endParaRPr lang="ru-RU" sz="6000" b="1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87160C-737F-5008-4FC7-245823FB8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223" y="5788853"/>
            <a:ext cx="10353762" cy="970451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Віцебская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вобласць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Верхнядзвінскі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раён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1,5 км на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паўночны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ўсход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ад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вёскі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Вышнарова</a:t>
            </a:r>
            <a:endParaRPr lang="ru-RU" sz="28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BF7A60E-05D8-E97B-DF75-EBA1DC0F9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336" y="1067973"/>
            <a:ext cx="7964679" cy="472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57813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6350B3-BA4D-DB0A-B8B2-1E958B08C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19043"/>
            <a:ext cx="10353762" cy="970450"/>
          </a:xfrm>
        </p:spPr>
        <p:txBody>
          <a:bodyPr>
            <a:noAutofit/>
          </a:bodyPr>
          <a:lstStyle/>
          <a:p>
            <a:r>
              <a:rPr lang="ru-RU" sz="54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ДУБ ЗІМОВЫ «СЕНЬКАЎШЧЫНСКІ»</a:t>
            </a:r>
            <a:endParaRPr lang="ru-RU" sz="5400" b="1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81D706-117F-8A06-6EE2-FF7DEA7903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128" y="5902294"/>
            <a:ext cx="10353762" cy="908201"/>
          </a:xfrm>
        </p:spPr>
        <p:txBody>
          <a:bodyPr>
            <a:normAutofit lnSpcReduction="10000"/>
          </a:bodyPr>
          <a:lstStyle/>
          <a:p>
            <a:pPr marL="36900" indent="0">
              <a:buNone/>
            </a:pP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Гродзенская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вобласць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Слонімскі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раён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2 км на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поўдзень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ад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вёскі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Едначы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Сянькоўшчынскае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лясніцтва</a:t>
            </a:r>
            <a:endParaRPr lang="ru-RU" sz="28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3D6F4D-0A5A-BE78-CBFC-970F17FF8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965" y="1615155"/>
            <a:ext cx="8289421" cy="428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2929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234F7C-7258-A232-4B07-DD9740706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"/>
            <a:ext cx="10353762" cy="970450"/>
          </a:xfrm>
        </p:spPr>
        <p:txBody>
          <a:bodyPr>
            <a:normAutofit/>
          </a:bodyPr>
          <a:lstStyle/>
          <a:p>
            <a:r>
              <a:rPr lang="ru-RU" sz="54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САСНА «ПЯЦІСТВОЛЬНАЯ»</a:t>
            </a:r>
            <a:endParaRPr lang="ru-RU" sz="5400" b="1" dirty="0">
              <a:solidFill>
                <a:schemeClr val="tx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7C7360-8C68-6949-BF21-723B6BC66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02" y="5788854"/>
            <a:ext cx="10353762" cy="970450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Гомельская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вобласць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Ельскі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раён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2 км на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паўднёвы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захад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ад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вёскі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Вішанкі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,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Качышчанскае</a:t>
            </a:r>
            <a:r>
              <a:rPr lang="ru-RU" sz="2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ru-RU" sz="2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лясніцтва</a:t>
            </a:r>
            <a:endParaRPr lang="ru-RU" sz="2800" b="1" dirty="0">
              <a:solidFill>
                <a:schemeClr val="tx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1E7E5A-F0FA-3BBF-B4E3-71EF57EA9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888" y="1066801"/>
            <a:ext cx="8622706" cy="472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861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9726C0-CDAA-2550-0BB3-BCCABBBE3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>
            <a:noAutofit/>
          </a:bodyPr>
          <a:lstStyle/>
          <a:p>
            <a:r>
              <a:rPr lang="ru-RU" sz="8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Дзякуй</a:t>
            </a:r>
            <a:r>
              <a:rPr lang="ru-RU" sz="8800" b="1" i="0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 за </a:t>
            </a:r>
            <a:r>
              <a:rPr lang="ru-RU" sz="8800" b="1" i="0" dirty="0" err="1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ўвагу</a:t>
            </a:r>
            <a:endParaRPr lang="ru-RU" sz="8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2540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ланец">
  <a:themeElements>
    <a:clrScheme name="Сланец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Сланец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анец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Сланец</Template>
  <TotalTime>27</TotalTime>
  <Words>102</Words>
  <Application>Microsoft Office PowerPoint</Application>
  <PresentationFormat>Широкоэкранный</PresentationFormat>
  <Paragraphs>12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Calisto MT</vt:lpstr>
      <vt:lpstr>Montserrat</vt:lpstr>
      <vt:lpstr>Roboto</vt:lpstr>
      <vt:lpstr>Wingdings 2</vt:lpstr>
      <vt:lpstr>Сланец</vt:lpstr>
      <vt:lpstr>5 дрэў Беларусі, на якія варта паглядзець  </vt:lpstr>
      <vt:lpstr>ЦАР-ДУБ «ПАЖЭЖЫНСКІ»</vt:lpstr>
      <vt:lpstr>Дуб-дзядуля </vt:lpstr>
      <vt:lpstr>Сахонаўскі дуб</vt:lpstr>
      <vt:lpstr>ДУБ ЗІМОВЫ «СЕНЬКАЎШЧЫНСКІ»</vt:lpstr>
      <vt:lpstr>САСНА «ПЯЦІСТВОЛЬНАЯ»</vt:lpstr>
      <vt:lpstr>Дзякуй за ўвагу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 дрэў Беларусі, на якія варта паглядзець  </dc:title>
  <dc:creator>Brian Parker</dc:creator>
  <cp:lastModifiedBy>Brian Parker</cp:lastModifiedBy>
  <cp:revision>1</cp:revision>
  <dcterms:created xsi:type="dcterms:W3CDTF">2023-11-12T18:23:49Z</dcterms:created>
  <dcterms:modified xsi:type="dcterms:W3CDTF">2023-11-12T18:50:59Z</dcterms:modified>
</cp:coreProperties>
</file>

<file path=docProps/thumbnail.jpeg>
</file>